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58" r:id="rId4"/>
    <p:sldId id="259" r:id="rId5"/>
    <p:sldId id="256" r:id="rId6"/>
    <p:sldId id="257" r:id="rId7"/>
    <p:sldId id="260" r:id="rId8"/>
    <p:sldId id="261" r:id="rId9"/>
  </p:sldIdLst>
  <p:sldSz cx="5400675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9AFCB-694C-4F41-BB23-6D455845FFDA}" v="6" dt="2025-01-31T16:19:41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9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GEM IEAB" userId="0b3536224dfa7ea4" providerId="LiveId" clId="{2009AFCB-694C-4F41-BB23-6D455845FFDA}"/>
    <pc:docChg chg="custSel modSld">
      <pc:chgData name="DGEM IEAB" userId="0b3536224dfa7ea4" providerId="LiveId" clId="{2009AFCB-694C-4F41-BB23-6D455845FFDA}" dt="2025-01-31T16:31:42.236" v="442" actId="20577"/>
      <pc:docMkLst>
        <pc:docMk/>
      </pc:docMkLst>
      <pc:sldChg chg="modSp mod">
        <pc:chgData name="DGEM IEAB" userId="0b3536224dfa7ea4" providerId="LiveId" clId="{2009AFCB-694C-4F41-BB23-6D455845FFDA}" dt="2025-01-31T16:18:01.624" v="408" actId="20577"/>
        <pc:sldMkLst>
          <pc:docMk/>
          <pc:sldMk cId="2481021919" sldId="259"/>
        </pc:sldMkLst>
        <pc:spChg chg="mod">
          <ac:chgData name="DGEM IEAB" userId="0b3536224dfa7ea4" providerId="LiveId" clId="{2009AFCB-694C-4F41-BB23-6D455845FFDA}" dt="2025-01-31T16:18:01.624" v="408" actId="20577"/>
          <ac:spMkLst>
            <pc:docMk/>
            <pc:sldMk cId="2481021919" sldId="259"/>
            <ac:spMk id="4" creationId="{071F56F3-271D-9DB2-AD31-7DC8FA14BB3E}"/>
          </ac:spMkLst>
        </pc:spChg>
      </pc:sldChg>
      <pc:sldChg chg="addSp delSp modSp mod modTransition delAnim modAnim">
        <pc:chgData name="DGEM IEAB" userId="0b3536224dfa7ea4" providerId="LiveId" clId="{2009AFCB-694C-4F41-BB23-6D455845FFDA}" dt="2025-01-31T16:19:59.389" v="410" actId="478"/>
        <pc:sldMkLst>
          <pc:docMk/>
          <pc:sldMk cId="1000726301" sldId="262"/>
        </pc:sldMkLst>
        <pc:picChg chg="add del mod">
          <ac:chgData name="DGEM IEAB" userId="0b3536224dfa7ea4" providerId="LiveId" clId="{2009AFCB-694C-4F41-BB23-6D455845FFDA}" dt="2025-01-31T16:12:22.431" v="165" actId="478"/>
          <ac:picMkLst>
            <pc:docMk/>
            <pc:sldMk cId="1000726301" sldId="262"/>
            <ac:picMk id="2" creationId="{A6A96A5D-FE38-F45A-9718-94672FDA3F03}"/>
          </ac:picMkLst>
        </pc:picChg>
        <pc:picChg chg="add del mod">
          <ac:chgData name="DGEM IEAB" userId="0b3536224dfa7ea4" providerId="LiveId" clId="{2009AFCB-694C-4F41-BB23-6D455845FFDA}" dt="2025-01-31T16:19:59.389" v="410" actId="478"/>
          <ac:picMkLst>
            <pc:docMk/>
            <pc:sldMk cId="1000726301" sldId="262"/>
            <ac:picMk id="4" creationId="{7F3161B1-0614-2483-8973-CDD0AF42251B}"/>
          </ac:picMkLst>
        </pc:picChg>
      </pc:sldChg>
      <pc:sldChg chg="addSp delSp modSp mod modTransition delAnim modAnim">
        <pc:chgData name="DGEM IEAB" userId="0b3536224dfa7ea4" providerId="LiveId" clId="{2009AFCB-694C-4F41-BB23-6D455845FFDA}" dt="2025-01-31T16:31:42.236" v="442" actId="20577"/>
        <pc:sldMkLst>
          <pc:docMk/>
          <pc:sldMk cId="3800762960" sldId="263"/>
        </pc:sldMkLst>
        <pc:spChg chg="mod">
          <ac:chgData name="DGEM IEAB" userId="0b3536224dfa7ea4" providerId="LiveId" clId="{2009AFCB-694C-4F41-BB23-6D455845FFDA}" dt="2025-01-31T16:31:30.820" v="430" actId="20577"/>
          <ac:spMkLst>
            <pc:docMk/>
            <pc:sldMk cId="3800762960" sldId="263"/>
            <ac:spMk id="4" creationId="{0C100DC0-C15D-D41A-EEFA-141976C22C62}"/>
          </ac:spMkLst>
        </pc:spChg>
        <pc:spChg chg="mod">
          <ac:chgData name="DGEM IEAB" userId="0b3536224dfa7ea4" providerId="LiveId" clId="{2009AFCB-694C-4F41-BB23-6D455845FFDA}" dt="2025-01-31T16:31:42.236" v="442" actId="20577"/>
          <ac:spMkLst>
            <pc:docMk/>
            <pc:sldMk cId="3800762960" sldId="263"/>
            <ac:spMk id="6" creationId="{ED90CC9D-492B-15BA-D94A-3B70C53A1CFD}"/>
          </ac:spMkLst>
        </pc:spChg>
        <pc:picChg chg="add del mod">
          <ac:chgData name="DGEM IEAB" userId="0b3536224dfa7ea4" providerId="LiveId" clId="{2009AFCB-694C-4F41-BB23-6D455845FFDA}" dt="2025-01-31T16:05:11.023" v="63" actId="478"/>
          <ac:picMkLst>
            <pc:docMk/>
            <pc:sldMk cId="3800762960" sldId="263"/>
            <ac:picMk id="5" creationId="{80D2278B-D055-78EC-2033-8DD4CADD62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0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9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5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1" cy="305121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91691"/>
            <a:ext cx="3426053" cy="305121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31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13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82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82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3"/>
            <a:ext cx="2295287" cy="228445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76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4"/>
            <a:ext cx="2284738" cy="19344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4"/>
            <a:ext cx="2295990" cy="19344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88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91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09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4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4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04D4E-B972-482F-8B5D-6D20A7A87476}" type="datetimeFigureOut">
              <a:rPr lang="pt-BR" smtClean="0"/>
              <a:t>31/01/2025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4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C2634-D5C0-459A-88A3-C967B5EC3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8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B235D-F594-97EF-37D7-9FC015926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B7781FA4-1E49-022E-2515-9ADD1DEC0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075"/>
            <a:ext cx="5394785" cy="35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71"/>
    </mc:Choice>
    <mc:Fallback xmlns="">
      <p:transition spd="slow" advTm="28377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69704-4FFA-C69E-3460-F54E1CDDE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0573D6B1-EDC9-86E0-1142-772BBE5DAE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075"/>
            <a:ext cx="5394785" cy="35922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C100DC0-C15D-D41A-EEFA-141976C22C62}"/>
              </a:ext>
            </a:extLst>
          </p:cNvPr>
          <p:cNvSpPr txBox="1">
            <a:spLocks/>
          </p:cNvSpPr>
          <p:nvPr/>
        </p:nvSpPr>
        <p:spPr>
          <a:xfrm>
            <a:off x="1725433" y="2614192"/>
            <a:ext cx="2425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*insira a data aqui*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D90CC9D-492B-15BA-D94A-3B70C53A1CFD}"/>
              </a:ext>
            </a:extLst>
          </p:cNvPr>
          <p:cNvSpPr txBox="1">
            <a:spLocks/>
          </p:cNvSpPr>
          <p:nvPr/>
        </p:nvSpPr>
        <p:spPr>
          <a:xfrm>
            <a:off x="1725433" y="2907606"/>
            <a:ext cx="2425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*Insira o endereço aqui*</a:t>
            </a:r>
          </a:p>
        </p:txBody>
      </p:sp>
    </p:spTree>
    <p:extLst>
      <p:ext uri="{BB962C8B-B14F-4D97-AF65-F5344CB8AC3E}">
        <p14:creationId xmlns:p14="http://schemas.microsoft.com/office/powerpoint/2010/main" val="38007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37"/>
    </mc:Choice>
    <mc:Fallback xmlns="">
      <p:transition spd="slow" advTm="1746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ite&#10;&#10;Descrição gerada automaticamente">
            <a:extLst>
              <a:ext uri="{FF2B5EF4-FFF2-40B4-BE49-F238E27FC236}">
                <a16:creationId xmlns:a16="http://schemas.microsoft.com/office/drawing/2014/main" id="{97F53852-A337-8055-C85C-47E5C198A5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075"/>
            <a:ext cx="5394785" cy="35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1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FBFC2-34CF-D865-050E-461AEF325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C659D6F-7CCD-78AE-0DEA-1B83CB98D2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075"/>
            <a:ext cx="5394785" cy="35922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71F56F3-271D-9DB2-AD31-7DC8FA14BB3E}"/>
              </a:ext>
            </a:extLst>
          </p:cNvPr>
          <p:cNvSpPr txBox="1">
            <a:spLocks/>
          </p:cNvSpPr>
          <p:nvPr/>
        </p:nvSpPr>
        <p:spPr>
          <a:xfrm>
            <a:off x="1725433" y="2614192"/>
            <a:ext cx="2425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*insira a data aqui*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BD58C8-6B49-216D-70C5-44C9FCC15A76}"/>
              </a:ext>
            </a:extLst>
          </p:cNvPr>
          <p:cNvSpPr txBox="1">
            <a:spLocks/>
          </p:cNvSpPr>
          <p:nvPr/>
        </p:nvSpPr>
        <p:spPr>
          <a:xfrm>
            <a:off x="1725433" y="2907606"/>
            <a:ext cx="2425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*insira o endereço aqui*</a:t>
            </a:r>
          </a:p>
        </p:txBody>
      </p:sp>
    </p:spTree>
    <p:extLst>
      <p:ext uri="{BB962C8B-B14F-4D97-AF65-F5344CB8AC3E}">
        <p14:creationId xmlns:p14="http://schemas.microsoft.com/office/powerpoint/2010/main" val="248102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6C6DDAE-CB0C-1B8B-447B-3AF7551F37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7026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9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296A9-C1B2-A2A7-B96B-CE2AC2394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DE83F11D-55BA-EEEE-36F7-4C333E4D32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075"/>
            <a:ext cx="5394785" cy="35922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BDADD8C-0C12-D39D-A27C-46796223282D}"/>
              </a:ext>
            </a:extLst>
          </p:cNvPr>
          <p:cNvSpPr txBox="1">
            <a:spLocks/>
          </p:cNvSpPr>
          <p:nvPr/>
        </p:nvSpPr>
        <p:spPr>
          <a:xfrm>
            <a:off x="1725433" y="2907606"/>
            <a:ext cx="2425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*insira o endereço aqui*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A77D77-E577-7CB9-B905-BC7D9282C229}"/>
              </a:ext>
            </a:extLst>
          </p:cNvPr>
          <p:cNvSpPr txBox="1">
            <a:spLocks/>
          </p:cNvSpPr>
          <p:nvPr/>
        </p:nvSpPr>
        <p:spPr>
          <a:xfrm>
            <a:off x="1725433" y="2614192"/>
            <a:ext cx="2425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*insira a data aqui*</a:t>
            </a:r>
          </a:p>
        </p:txBody>
      </p:sp>
    </p:spTree>
    <p:extLst>
      <p:ext uri="{BB962C8B-B14F-4D97-AF65-F5344CB8AC3E}">
        <p14:creationId xmlns:p14="http://schemas.microsoft.com/office/powerpoint/2010/main" val="116587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C07DF-0A10-8D2D-40A3-52A8B3BCF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laca de letreiro afixada em fachada de loja com cobertura de entrada de estabelecimento&#10;&#10;Descrição gerada automaticamente com confiança média">
            <a:extLst>
              <a:ext uri="{FF2B5EF4-FFF2-40B4-BE49-F238E27FC236}">
                <a16:creationId xmlns:a16="http://schemas.microsoft.com/office/drawing/2014/main" id="{48659E4E-4CCC-CE18-3375-FA8ACB55A1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075"/>
            <a:ext cx="5394785" cy="35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4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CAE99-8AC7-B011-789D-8B88278C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01FDBF0B-3D1F-8495-2DCD-0E2B3A4C15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" y="4075"/>
            <a:ext cx="5394785" cy="35922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584-0555-3249-8205-4C9A3C45D811}"/>
              </a:ext>
            </a:extLst>
          </p:cNvPr>
          <p:cNvSpPr txBox="1">
            <a:spLocks/>
          </p:cNvSpPr>
          <p:nvPr/>
        </p:nvSpPr>
        <p:spPr>
          <a:xfrm>
            <a:off x="1725433" y="2907606"/>
            <a:ext cx="2425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*insira o endereço aqui*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3E4443-59B1-FB1F-8E0D-518B2ED0C82C}"/>
              </a:ext>
            </a:extLst>
          </p:cNvPr>
          <p:cNvSpPr txBox="1">
            <a:spLocks/>
          </p:cNvSpPr>
          <p:nvPr/>
        </p:nvSpPr>
        <p:spPr>
          <a:xfrm>
            <a:off x="1725433" y="2614192"/>
            <a:ext cx="2425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*insira a data aqui*</a:t>
            </a:r>
          </a:p>
        </p:txBody>
      </p:sp>
    </p:spTree>
    <p:extLst>
      <p:ext uri="{BB962C8B-B14F-4D97-AF65-F5344CB8AC3E}">
        <p14:creationId xmlns:p14="http://schemas.microsoft.com/office/powerpoint/2010/main" val="2119959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48</Words>
  <Application>Microsoft Office PowerPoint</Application>
  <PresentationFormat>Personalizar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DGEM IEAB</dc:creator>
  <cp:lastModifiedBy>DGEM IEAB</cp:lastModifiedBy>
  <cp:revision>1</cp:revision>
  <dcterms:created xsi:type="dcterms:W3CDTF">2025-01-31T15:29:37Z</dcterms:created>
  <dcterms:modified xsi:type="dcterms:W3CDTF">2025-01-31T16:31:45Z</dcterms:modified>
</cp:coreProperties>
</file>